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8" r:id="rId3"/>
    <p:sldId id="269" r:id="rId4"/>
    <p:sldId id="266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224" y="3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E886F-B207-432D-8F17-7E0759DFE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260A92-6B25-4B55-A860-B7137EE2EB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8C1F8-23C3-4FB8-A95E-3E86EAC4A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59CC-842A-4A29-BE02-833D4B2398FB}" type="datetimeFigureOut">
              <a:rPr lang="el-GR" smtClean="0"/>
              <a:t>7/12/20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98FAA-4FE2-487D-824D-02C7D6F2A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9B5543-5AE5-4E91-90D9-379E216B9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53537-E073-4497-87EA-C595F64DAA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267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5C86F-9CE5-491E-B47C-E11FDCAF3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C222C9-8A58-47C4-B08C-B0F50E7766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66C1E8-FF4A-4FB0-8F05-9C9346023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59CC-842A-4A29-BE02-833D4B2398FB}" type="datetimeFigureOut">
              <a:rPr lang="el-GR" smtClean="0"/>
              <a:t>7/12/20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AE137B-1564-41FE-92FD-209369917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868B92-BDEA-455B-9D8F-290B1FE63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53537-E073-4497-87EA-C595F64DAA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2691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A4C3FE-B691-41EB-9965-1CF3524328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A70428-9B52-4314-B533-FBC49DD18C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05C66B-4477-41D2-B84C-562FB94DD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59CC-842A-4A29-BE02-833D4B2398FB}" type="datetimeFigureOut">
              <a:rPr lang="el-GR" smtClean="0"/>
              <a:t>7/12/20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021DE-98D5-459C-A936-6BEE02AA4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D10DE-D814-4275-8C52-560942E0C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53537-E073-4497-87EA-C595F64DAA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7447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C649E-52D8-49DD-A455-6BE70EA3A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707AC-3D39-47C1-BD94-BAC51FC6C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EE391-51DD-4C7C-9732-D2056FE00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59CC-842A-4A29-BE02-833D4B2398FB}" type="datetimeFigureOut">
              <a:rPr lang="el-GR" smtClean="0"/>
              <a:t>7/12/20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C5804-5BA2-4ECF-83ED-A1E71D98A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208089-25F2-4CD6-B961-EBCCBB522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53537-E073-4497-87EA-C595F64DAA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0827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FE3E3-335E-4161-9ECE-D63190647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D546A8-975A-44FA-86EF-629B680885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0CA8F-1A90-410E-AC04-7E92CF640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59CC-842A-4A29-BE02-833D4B2398FB}" type="datetimeFigureOut">
              <a:rPr lang="el-GR" smtClean="0"/>
              <a:t>7/12/20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169A2-0FB4-4790-BE48-07F0A272F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15583-373E-46A0-9723-0AE8A3672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53537-E073-4497-87EA-C595F64DAA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322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2E540-1E4C-4E6E-A171-46C7EB161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10A6F-C160-435E-B883-03714EEE40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F7BF61-FC94-404C-81A1-219EFFCF99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A5EAA3-A34A-4261-BE4F-BD9D866A7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59CC-842A-4A29-BE02-833D4B2398FB}" type="datetimeFigureOut">
              <a:rPr lang="el-GR" smtClean="0"/>
              <a:t>7/12/20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1B0BC6-0200-438D-A2C5-FFCB5C830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E4C8D-BD62-41ED-AD48-88E887F25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53537-E073-4497-87EA-C595F64DAA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0225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EA4D3-D56F-41EE-840E-F72B045CF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97106D-1AE3-4C2E-A319-FA97E1BB8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1C4998-F36A-4971-9E64-177A1EA04E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8BC905-6EE0-4425-9FA5-5D3304A703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1F7E07-9257-403D-9476-090D0FD884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792213-38D5-415F-A551-D073C64FB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59CC-842A-4A29-BE02-833D4B2398FB}" type="datetimeFigureOut">
              <a:rPr lang="el-GR" smtClean="0"/>
              <a:t>7/12/20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4EE111-4D4E-40FA-A20A-FE6E3300B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4A4699-1FA4-4F65-A299-FE5C4DC00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53537-E073-4497-87EA-C595F64DAA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5301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A8FC0-C2E1-4567-A2AA-FE315B823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E69AD7-4783-4CC0-BFBD-AB71A2E33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59CC-842A-4A29-BE02-833D4B2398FB}" type="datetimeFigureOut">
              <a:rPr lang="el-GR" smtClean="0"/>
              <a:t>7/12/20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48941A-430D-47F4-A258-9BC9ACDBC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DDCBC9-8774-44F8-AA05-DA5EA3E08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53537-E073-4497-87EA-C595F64DAA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2718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B9E685-5A94-4799-9656-EF9886C19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59CC-842A-4A29-BE02-833D4B2398FB}" type="datetimeFigureOut">
              <a:rPr lang="el-GR" smtClean="0"/>
              <a:t>7/12/20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06B52B-511F-41E9-B1EB-5BAE58A54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0D4A4A-443B-4131-BEEA-ABBBFE57F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53537-E073-4497-87EA-C595F64DAA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3016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E5ABB-AC9E-4296-8A5A-2A4E1174E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8EEEC-7702-4139-BCC5-FB99C2E06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3F0D25-E567-45F0-9CF5-030B096C1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1920F1-0F33-4702-AF90-D9C128BB1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59CC-842A-4A29-BE02-833D4B2398FB}" type="datetimeFigureOut">
              <a:rPr lang="el-GR" smtClean="0"/>
              <a:t>7/12/20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9E340-F7F5-4DA4-8E4A-E89D0F217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36FBFD-151C-4613-8FB0-E5471AC18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53537-E073-4497-87EA-C595F64DAA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90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7E028-085C-4597-9D75-206DF69A8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480F12-7F4C-4ADB-B91B-ADB73C8F83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F9A13B-25BF-4B66-849B-8019523D18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5A1F72-4976-463A-940C-939266EE8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59CC-842A-4A29-BE02-833D4B2398FB}" type="datetimeFigureOut">
              <a:rPr lang="el-GR" smtClean="0"/>
              <a:t>7/12/20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D2A66E-24D5-42D6-81C6-3888B5773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AB9093-446F-40C4-BCF8-90EC2679D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53537-E073-4497-87EA-C595F64DAA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9286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EAA43F-6E21-49D0-8FBB-93C624564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DC575B-F811-482D-9BCD-37433709FB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BE64C-F726-4B46-A8D8-4D740E70C2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959CC-842A-4A29-BE02-833D4B2398FB}" type="datetimeFigureOut">
              <a:rPr lang="el-GR" smtClean="0"/>
              <a:t>7/12/20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DE5EE-AFA4-4525-84EB-AD0EE30083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C9A15-3C32-4A09-8B93-2EA248983E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53537-E073-4497-87EA-C595F64DAA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351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Graphical user interface&#10;&#10;Description automatically generated">
            <a:extLst>
              <a:ext uri="{FF2B5EF4-FFF2-40B4-BE49-F238E27FC236}">
                <a16:creationId xmlns:a16="http://schemas.microsoft.com/office/drawing/2014/main" id="{BEA74FFA-8C41-8D48-B87E-98D17FAE52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40"/>
          <a:stretch/>
        </p:blipFill>
        <p:spPr>
          <a:xfrm>
            <a:off x="-14195" y="19205"/>
            <a:ext cx="12206195" cy="3883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120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46">
            <a:extLst>
              <a:ext uri="{FF2B5EF4-FFF2-40B4-BE49-F238E27FC236}">
                <a16:creationId xmlns:a16="http://schemas.microsoft.com/office/drawing/2014/main" id="{692F5F94-6FC6-8643-AB50-19E8178AC7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50" y="0"/>
            <a:ext cx="11671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496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AA6DB806-EBCA-BB40-B876-DA423EED5A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5281"/>
            <a:ext cx="12192000" cy="3967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870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C578372E-F003-444E-82BD-0E2E27CB8A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" y="177800"/>
            <a:ext cx="12001500" cy="65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592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0</Words>
  <Application>Microsoft Macintosh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 AV</dc:creator>
  <cp:lastModifiedBy>Manos Melissotis</cp:lastModifiedBy>
  <cp:revision>11</cp:revision>
  <dcterms:created xsi:type="dcterms:W3CDTF">2020-09-23T12:33:26Z</dcterms:created>
  <dcterms:modified xsi:type="dcterms:W3CDTF">2020-12-07T12:27:15Z</dcterms:modified>
</cp:coreProperties>
</file>