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6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24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886F-B207-432D-8F17-7E0759DFE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60A92-6B25-4B55-A860-B7137EE2E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8C1F8-23C3-4FB8-A95E-3E86EAC4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98FAA-4FE2-487D-824D-02C7D6F2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B5543-5AE5-4E91-90D9-379E216B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6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C86F-9CE5-491E-B47C-E11FDCAF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222C9-8A58-47C4-B08C-B0F50E776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6C1E8-FF4A-4FB0-8F05-9C934602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E137B-1564-41FE-92FD-20936991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8B92-BDEA-455B-9D8F-290B1FE6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6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4C3FE-B691-41EB-9965-1CF352432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70428-9B52-4314-B533-FBC49DD18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5C66B-4477-41D2-B84C-562FB94D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021DE-98D5-459C-A936-6BEE02AA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D10DE-D814-4275-8C52-560942E0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44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649E-52D8-49DD-A455-6BE70EA3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707AC-3D39-47C1-BD94-BAC51FC6C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EE391-51DD-4C7C-9732-D2056FE0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5804-5BA2-4ECF-83ED-A1E71D98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8089-25F2-4CD6-B961-EBCCBB52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82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E3E3-335E-4161-9ECE-D6319064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546A8-975A-44FA-86EF-629B68088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0CA8F-1A90-410E-AC04-7E92CF64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69A2-0FB4-4790-BE48-07F0A272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15583-373E-46A0-9723-0AE8A367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22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E540-1E4C-4E6E-A171-46C7EB16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0A6F-C160-435E-B883-03714EEE4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7BF61-FC94-404C-81A1-219EFFCF9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5EAA3-A34A-4261-BE4F-BD9D866A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B0BC6-0200-438D-A2C5-FFCB5C83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E4C8D-BD62-41ED-AD48-88E887F2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02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A4D3-D56F-41EE-840E-F72B045C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7106D-1AE3-4C2E-A319-FA97E1BB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4998-F36A-4971-9E64-177A1EA04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BC905-6EE0-4425-9FA5-5D3304A70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F7E07-9257-403D-9476-090D0FD88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92213-38D5-415F-A551-D073C64F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EE111-4D4E-40FA-A20A-FE6E3300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A4699-1FA4-4F65-A299-FE5C4DC0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530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A8FC0-C2E1-4567-A2AA-FE315B823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69AD7-4783-4CC0-BFBD-AB71A2E3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8941A-430D-47F4-A258-9BC9ACDB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DCBC9-8774-44F8-AA05-DA5EA3E0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71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9E685-5A94-4799-9656-EF9886C1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6B52B-511F-41E9-B1EB-5BAE58A5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D4A4A-443B-4131-BEEA-ABBBFE57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301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5ABB-AC9E-4296-8A5A-2A4E1174E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EEEC-7702-4139-BCC5-FB99C2E0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F0D25-E567-45F0-9CF5-030B096C1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920F1-0F33-4702-AF90-D9C128BB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9E340-F7F5-4DA4-8E4A-E89D0F21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6FBFD-151C-4613-8FB0-E5471AC1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0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7E028-085C-4597-9D75-206DF69A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80F12-7F4C-4ADB-B91B-ADB73C8F8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A13B-25BF-4B66-849B-8019523D1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A1F72-4976-463A-940C-939266EE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2A66E-24D5-42D6-81C6-3888B577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B9093-446F-40C4-BCF8-90EC2679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928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AA43F-6E21-49D0-8FBB-93C62456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C575B-F811-482D-9BCD-37433709F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E64C-F726-4B46-A8D8-4D740E70C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59CC-842A-4A29-BE02-833D4B2398FB}" type="datetimeFigureOut">
              <a:rPr lang="el-GR" smtClean="0"/>
              <a:t>7/12/20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DE5EE-AFA4-4525-84EB-AD0EE3008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9A15-3C32-4A09-8B93-2EA248983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3537-E073-4497-87EA-C595F64DAA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351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EA74FFA-8C41-8D48-B87E-98D17FAE52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0"/>
          <a:stretch/>
        </p:blipFill>
        <p:spPr>
          <a:xfrm>
            <a:off x="-14195" y="19205"/>
            <a:ext cx="12206195" cy="388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2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692F5F94-6FC6-8643-AB50-19E8178AC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0"/>
            <a:ext cx="11671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9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A6DB806-EBCA-BB40-B876-DA423EED5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5281"/>
            <a:ext cx="12192000" cy="396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7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578372E-F003-444E-82BD-0E2E27CB8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77800"/>
            <a:ext cx="120015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9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 AV</dc:creator>
  <cp:lastModifiedBy>Manos Melissotis</cp:lastModifiedBy>
  <cp:revision>11</cp:revision>
  <dcterms:created xsi:type="dcterms:W3CDTF">2020-09-23T12:33:26Z</dcterms:created>
  <dcterms:modified xsi:type="dcterms:W3CDTF">2020-12-07T12:27:15Z</dcterms:modified>
</cp:coreProperties>
</file>